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handoutMasterIdLst>
    <p:handoutMasterId r:id="rId5"/>
  </p:handout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3D6F"/>
    <a:srgbClr val="A52E26"/>
    <a:srgbClr val="2B808B"/>
    <a:srgbClr val="521D0A"/>
    <a:srgbClr val="2B2E7F"/>
    <a:srgbClr val="093811"/>
    <a:srgbClr val="B12F07"/>
    <a:srgbClr val="273C85"/>
    <a:srgbClr val="81120A"/>
    <a:srgbClr val="2187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5332" autoAdjust="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8C9283-0B4F-4786-A4E4-C5E53FD1EA74}" type="datetimeFigureOut">
              <a:rPr lang="en-IN" smtClean="0"/>
              <a:t>10-07-2024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C7EE06-CEEB-441B-AE8E-684775AF69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48601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95104-8AE2-405E-8212-C622827D11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B8D79D-D73B-4EAA-870E-438B11FF9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9EE6D-BBB1-4EA0-8949-E3E198AB6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1512C-7E00-4BB7-9EB2-1C868D333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E7B10-8C0B-441F-812E-1C4AFA5AA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614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61FA4-BAA2-4A31-B414-C838731E6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FCF55F-E2E5-4231-9ECE-5450F1047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0C286-788B-4BB9-8394-A30E2D731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52CB-23EB-4690-AFE6-1F010598BEBE}" type="datetimeFigureOut">
              <a:rPr lang="en-IN" smtClean="0"/>
              <a:t>10-07-2024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66622-4C2A-43E7-B4C6-0E867139E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33589-0B74-49EB-BFB2-B5042E086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6A91-2559-467B-9DAC-357E60A3AF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8996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AF8AA6-7AC0-4A14-A41F-48056FD9F1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DC23C-4237-4A15-ABC8-58AF19C83B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8ADBC-75A2-4969-8F7F-3E76CF8A1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52CB-23EB-4690-AFE6-1F010598BEBE}" type="datetimeFigureOut">
              <a:rPr lang="en-IN" smtClean="0"/>
              <a:t>10-07-2024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9CC14-ADE3-4FA1-B065-56E7FC9A3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6D3B5-18DD-440A-8692-D2B637E22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6A91-2559-467B-9DAC-357E60A3AF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9589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2C31B-F7FE-44D1-9DA7-094B665A7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26C75-F8D9-4670-AD92-8D13136A9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76E34-92C2-466F-A33D-0838B37F3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52CB-23EB-4690-AFE6-1F010598BEBE}" type="datetimeFigureOut">
              <a:rPr lang="en-IN" smtClean="0"/>
              <a:t>10-07-2024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6DB82-2811-4B2F-853E-BD11EB5E6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2BB65-3506-44A7-B03E-58A81F860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6A91-2559-467B-9DAC-357E60A3AF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653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CB33B-C8B0-423B-BBAD-70D7605FC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995F9-6CDC-46CA-81BC-866A5D6E4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D348B-F23F-4009-B0AD-89C57F1C4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52CB-23EB-4690-AFE6-1F010598BEBE}" type="datetimeFigureOut">
              <a:rPr lang="en-IN" smtClean="0"/>
              <a:t>10-07-2024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0FABF9-D5C3-4BBC-B096-F49521088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ED1AC-7079-4470-85AE-DC2096323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6A91-2559-467B-9DAC-357E60A3AF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9127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B94CA-F4C3-4132-BD2D-FF03553D9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6BC29-330D-44E9-8EEA-603511F248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D4C91C-0299-4697-809A-CDE436C30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295975-D402-469D-B910-828F87B61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52CB-23EB-4690-AFE6-1F010598BEBE}" type="datetimeFigureOut">
              <a:rPr lang="en-IN" smtClean="0"/>
              <a:t>10-07-2024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6BA975-D2A7-43D1-9BEB-DD62385EA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151ECB-EC17-42D3-8EFC-22C57236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6A91-2559-467B-9DAC-357E60A3AF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2382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4BFE3-86B7-486A-A570-0E2263C0C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E8D9DD-FBCF-48DC-8384-8E2D3FDF0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909676-BDFE-487B-A0B2-51254DD6E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B6DA2F-0FB7-4EC8-8087-228FEB7341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2CED77-E1C3-44E1-9DE0-56CF7C1761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94C419-D799-42BE-B774-F8FA44AC3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52CB-23EB-4690-AFE6-1F010598BEBE}" type="datetimeFigureOut">
              <a:rPr lang="en-IN" smtClean="0"/>
              <a:t>10-07-2024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46FC8D-DECA-49E7-BDC7-66546EC7D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6CBF92-46EB-41BA-A91A-8C33F34A3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6A91-2559-467B-9DAC-357E60A3AF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855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DF226-92D8-4130-BA59-48F479965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93E94C-05AB-43AE-B478-4BF426E1C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52CB-23EB-4690-AFE6-1F010598BEBE}" type="datetimeFigureOut">
              <a:rPr lang="en-IN" smtClean="0"/>
              <a:t>10-07-2024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AD3F32-B1A0-4FEE-9760-0813E262C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5C4608-286E-4EB0-87FA-399661BE0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6A91-2559-467B-9DAC-357E60A3AF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729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12BAE4-124F-4D20-84E3-97EEC61A6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52CB-23EB-4690-AFE6-1F010598BEBE}" type="datetimeFigureOut">
              <a:rPr lang="en-IN" smtClean="0"/>
              <a:t>10-07-2024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F4626A-909D-46C9-B642-6ACEA8F96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A31A36-1AE0-4D49-9459-449344760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6A91-2559-467B-9DAC-357E60A3AF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1677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7B006-9314-4A89-81E6-5930A5B6C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B1A9C-1B36-427E-8E59-CF39A9F0C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DA7B1-85E1-4716-AAE6-6FEE17A65A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0C4AA6-3542-4EC0-8539-1FA0EFA81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52CB-23EB-4690-AFE6-1F010598BEBE}" type="datetimeFigureOut">
              <a:rPr lang="en-IN" smtClean="0"/>
              <a:t>10-07-2024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D63495-8103-4D98-ADD4-9ABEEBBBD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6E367A-99AA-44F7-AA23-DFD1E7794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6A91-2559-467B-9DAC-357E60A3AF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7692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ED537-9982-4752-80C4-6A5395A1E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B1D810-FEC1-425C-A1BC-6CF24FE7D7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6D57B7-7D5A-4B4B-8532-A83913D41E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502C2D-2CF2-4FAC-86A9-B1FC5E349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E52CB-23EB-4690-AFE6-1F010598BEBE}" type="datetimeFigureOut">
              <a:rPr lang="en-IN" smtClean="0"/>
              <a:t>10-07-2024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65FEA7-FF65-4337-8F1B-EAD9B3672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D7346-C3E7-42E4-BADC-385CA5829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36A91-2559-467B-9DAC-357E60A3AF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1918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5F4BB4-4F9C-4731-9CFB-1D8F43B4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89158-3455-45D9-8C49-AACB96B00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96D96-041A-4F44-B0E3-5846F00D1F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7/10/2024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0A7E-974C-4EFD-9983-2B1056FC0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AE574-33F2-44C4-9DBF-E9A1BF6309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E10FF0-BF51-495D-A00F-8C89C3601D1E}"/>
              </a:ext>
            </a:extLst>
          </p:cNvPr>
          <p:cNvSpPr/>
          <p:nvPr userDrawn="1"/>
        </p:nvSpPr>
        <p:spPr>
          <a:xfrm>
            <a:off x="0" y="6355080"/>
            <a:ext cx="12192000" cy="5029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C014A6-37DA-45AC-AE8C-F089F2FDD835}"/>
              </a:ext>
            </a:extLst>
          </p:cNvPr>
          <p:cNvSpPr/>
          <p:nvPr userDrawn="1"/>
        </p:nvSpPr>
        <p:spPr>
          <a:xfrm>
            <a:off x="0" y="0"/>
            <a:ext cx="1281953" cy="635507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Flowchart: Terminator 8">
            <a:extLst>
              <a:ext uri="{FF2B5EF4-FFF2-40B4-BE49-F238E27FC236}">
                <a16:creationId xmlns:a16="http://schemas.microsoft.com/office/drawing/2014/main" id="{300846F5-23CE-481F-9CC9-44FA623FF4D5}"/>
              </a:ext>
            </a:extLst>
          </p:cNvPr>
          <p:cNvSpPr/>
          <p:nvPr userDrawn="1"/>
        </p:nvSpPr>
        <p:spPr>
          <a:xfrm rot="5400000">
            <a:off x="-816343" y="2825314"/>
            <a:ext cx="2918110" cy="999675"/>
          </a:xfrm>
          <a:prstGeom prst="flowChartTerminator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2" descr="KUET | Khulna University of Engineering &amp; Technology">
            <a:extLst>
              <a:ext uri="{FF2B5EF4-FFF2-40B4-BE49-F238E27FC236}">
                <a16:creationId xmlns:a16="http://schemas.microsoft.com/office/drawing/2014/main" id="{40E685CB-6965-485E-836A-7C755A337A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" y="268772"/>
            <a:ext cx="999675" cy="1143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0D1AD1F4-D5A3-4574-9CC6-FD3557967809}"/>
              </a:ext>
            </a:extLst>
          </p:cNvPr>
          <p:cNvSpPr txBox="1">
            <a:spLocks/>
          </p:cNvSpPr>
          <p:nvPr userDrawn="1"/>
        </p:nvSpPr>
        <p:spPr>
          <a:xfrm>
            <a:off x="551062" y="64239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B8E52CB-23EB-4690-AFE6-1F010598BEBE}" type="datetimeFigureOut">
              <a:rPr lang="en-IN" sz="1400" smtClean="0">
                <a:solidFill>
                  <a:schemeClr val="bg1"/>
                </a:solidFill>
              </a:rPr>
              <a:pPr/>
              <a:t>10-07-2024</a:t>
            </a:fld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0575EBB-E97E-43EA-885B-F92D90FB0A07}"/>
              </a:ext>
            </a:extLst>
          </p:cNvPr>
          <p:cNvSpPr txBox="1">
            <a:spLocks/>
          </p:cNvSpPr>
          <p:nvPr userDrawn="1"/>
        </p:nvSpPr>
        <p:spPr>
          <a:xfrm>
            <a:off x="8686667" y="64239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9636A91-2559-467B-9DAC-357E60A3AFB6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3031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>
            <a:extLst>
              <a:ext uri="{FF2B5EF4-FFF2-40B4-BE49-F238E27FC236}">
                <a16:creationId xmlns:a16="http://schemas.microsoft.com/office/drawing/2014/main" id="{5DA47B32-85C2-4EEC-BD12-1194C7976C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95" y="13121"/>
            <a:ext cx="12192000" cy="6849687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7BF0C85-911B-499D-B65C-097DAC106104}"/>
              </a:ext>
            </a:extLst>
          </p:cNvPr>
          <p:cNvGrpSpPr/>
          <p:nvPr/>
        </p:nvGrpSpPr>
        <p:grpSpPr>
          <a:xfrm>
            <a:off x="3083858" y="2743205"/>
            <a:ext cx="358589" cy="477055"/>
            <a:chOff x="3070860" y="2698554"/>
            <a:chExt cx="470199" cy="62518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4675857-95D7-4079-86EA-73A04C1F886A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FE004F">
                <a:alpha val="70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EBBC61F-8B9E-4C14-BDED-2CE077386160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49381EE-F620-4F88-AF4B-5CCEF2297859}"/>
              </a:ext>
            </a:extLst>
          </p:cNvPr>
          <p:cNvGrpSpPr/>
          <p:nvPr/>
        </p:nvGrpSpPr>
        <p:grpSpPr>
          <a:xfrm>
            <a:off x="5862916" y="3827937"/>
            <a:ext cx="358589" cy="477055"/>
            <a:chOff x="3070860" y="2698554"/>
            <a:chExt cx="470199" cy="625183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9F3FA3E6-C90B-4B58-8ECB-BC612B964B88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FE004F">
                <a:alpha val="70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1AD458A-6D15-411C-B61C-FE50F14484EE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6DA5A730-0F9C-4624-A69F-956236016A26}"/>
              </a:ext>
            </a:extLst>
          </p:cNvPr>
          <p:cNvGrpSpPr/>
          <p:nvPr/>
        </p:nvGrpSpPr>
        <p:grpSpPr>
          <a:xfrm>
            <a:off x="6382871" y="3801042"/>
            <a:ext cx="358589" cy="477055"/>
            <a:chOff x="3070860" y="2698554"/>
            <a:chExt cx="470199" cy="625183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CCA6512-07B3-4A4E-8921-96982DC5686D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FE004F">
                <a:alpha val="70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DA7C5ECB-7133-4BBA-8412-95930F6C09C8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850F7B3-A942-4569-B057-A27EA9744957}"/>
              </a:ext>
            </a:extLst>
          </p:cNvPr>
          <p:cNvGrpSpPr/>
          <p:nvPr/>
        </p:nvGrpSpPr>
        <p:grpSpPr>
          <a:xfrm>
            <a:off x="5298142" y="4150668"/>
            <a:ext cx="358589" cy="477055"/>
            <a:chOff x="3070860" y="2698554"/>
            <a:chExt cx="470199" cy="625183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524B9E4D-A52F-4148-984B-BF1C2B2B778C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C00000">
                <a:alpha val="70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68CEC59-4231-4342-ADC6-9209A499516F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80F806E-4993-495E-BBE7-CFE2DADA511E}"/>
              </a:ext>
            </a:extLst>
          </p:cNvPr>
          <p:cNvGrpSpPr/>
          <p:nvPr/>
        </p:nvGrpSpPr>
        <p:grpSpPr>
          <a:xfrm>
            <a:off x="6893855" y="4204456"/>
            <a:ext cx="358589" cy="477055"/>
            <a:chOff x="3070860" y="2698554"/>
            <a:chExt cx="470199" cy="625183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868011AC-7716-4BAA-8BE6-F66B5F3A6F84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B71319">
                <a:alpha val="70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F4897946-F080-472F-84A0-5FA1EC76C591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EC7A836F-87B7-41D6-BF03-DB49DA87E8A5}"/>
              </a:ext>
            </a:extLst>
          </p:cNvPr>
          <p:cNvGrpSpPr/>
          <p:nvPr/>
        </p:nvGrpSpPr>
        <p:grpSpPr>
          <a:xfrm>
            <a:off x="8516467" y="4285135"/>
            <a:ext cx="358589" cy="477055"/>
            <a:chOff x="3070860" y="2698554"/>
            <a:chExt cx="470199" cy="625183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77FF99B-AD64-44FC-89BC-3DC7EA82A0F6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434C19">
                <a:alpha val="7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EAA36FB3-444D-4422-9020-5BDA76B22CA5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5</a:t>
              </a: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9CFB5280-D4EB-44A6-BCD5-C66C389A55EF}"/>
              </a:ext>
            </a:extLst>
          </p:cNvPr>
          <p:cNvGrpSpPr/>
          <p:nvPr/>
        </p:nvGrpSpPr>
        <p:grpSpPr>
          <a:xfrm>
            <a:off x="7557247" y="4213421"/>
            <a:ext cx="358589" cy="477055"/>
            <a:chOff x="3070860" y="2698554"/>
            <a:chExt cx="470199" cy="625183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7897A7EB-43C8-4A4B-B826-3C8815742284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7F6C9F">
                <a:alpha val="7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4EF8FBFC-7839-4651-8946-8DCAF3B6696E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201183F-AA39-461C-8A30-B96EB35BDE88}"/>
              </a:ext>
            </a:extLst>
          </p:cNvPr>
          <p:cNvGrpSpPr/>
          <p:nvPr/>
        </p:nvGrpSpPr>
        <p:grpSpPr>
          <a:xfrm>
            <a:off x="6920752" y="2779073"/>
            <a:ext cx="358589" cy="477055"/>
            <a:chOff x="3070860" y="2698554"/>
            <a:chExt cx="470199" cy="625183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355781C1-E73B-4DB2-8295-111570006735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B71319">
                <a:alpha val="70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478FE43E-FEBB-4048-A7E1-4349875C6643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BBC03BE7-5EFB-41F8-A83D-926A6157DFB3}"/>
              </a:ext>
            </a:extLst>
          </p:cNvPr>
          <p:cNvGrpSpPr/>
          <p:nvPr/>
        </p:nvGrpSpPr>
        <p:grpSpPr>
          <a:xfrm>
            <a:off x="6302189" y="1801917"/>
            <a:ext cx="358589" cy="477055"/>
            <a:chOff x="3070860" y="2698554"/>
            <a:chExt cx="470199" cy="625183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1C2E61AA-713A-4CAB-8028-918AA33F9F31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C00000">
                <a:alpha val="7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9292C44-45A9-4283-A05D-9B926BB0AB49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8C0D0E0C-54F9-4CE2-839B-F651DFCE6BA3}"/>
              </a:ext>
            </a:extLst>
          </p:cNvPr>
          <p:cNvGrpSpPr/>
          <p:nvPr/>
        </p:nvGrpSpPr>
        <p:grpSpPr>
          <a:xfrm>
            <a:off x="6158750" y="2635633"/>
            <a:ext cx="358589" cy="477055"/>
            <a:chOff x="3070860" y="2698554"/>
            <a:chExt cx="470199" cy="625183"/>
          </a:xfrm>
        </p:grpSpPr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81E84D3B-6670-4B48-9B1C-F9DC0C553C1D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7F6C9F">
                <a:alpha val="7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4129837F-B8C9-4EAD-97F3-308152EECFF6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2795834F-4240-4693-8F3C-976A9C3E5DC8}"/>
              </a:ext>
            </a:extLst>
          </p:cNvPr>
          <p:cNvGrpSpPr/>
          <p:nvPr/>
        </p:nvGrpSpPr>
        <p:grpSpPr>
          <a:xfrm>
            <a:off x="5378822" y="2725282"/>
            <a:ext cx="358589" cy="477054"/>
            <a:chOff x="3070860" y="2698554"/>
            <a:chExt cx="470199" cy="625182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00C3D407-2D32-41C7-9D5C-515DBA52F1DB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B71319">
                <a:alpha val="7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BB6C95D4-3979-425C-B78C-30F39901BAB0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1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9D442B93-B2A9-43D0-AB71-9466FCE48574}"/>
              </a:ext>
            </a:extLst>
          </p:cNvPr>
          <p:cNvGrpSpPr/>
          <p:nvPr/>
        </p:nvGrpSpPr>
        <p:grpSpPr>
          <a:xfrm>
            <a:off x="3809997" y="4204459"/>
            <a:ext cx="358589" cy="477055"/>
            <a:chOff x="3070860" y="2698554"/>
            <a:chExt cx="470199" cy="625183"/>
          </a:xfrm>
        </p:grpSpPr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E89DCC12-2FEA-4BF6-A894-CD86FF6EECB0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434C19">
                <a:alpha val="7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F4FB726-2F90-4857-B566-35C83C08F985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5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2C2B134-CA68-47E7-8998-088F8AB97218}"/>
              </a:ext>
            </a:extLst>
          </p:cNvPr>
          <p:cNvGrpSpPr/>
          <p:nvPr/>
        </p:nvGrpSpPr>
        <p:grpSpPr>
          <a:xfrm>
            <a:off x="4670610" y="4329964"/>
            <a:ext cx="358589" cy="477055"/>
            <a:chOff x="3070860" y="2698554"/>
            <a:chExt cx="470199" cy="625183"/>
          </a:xfrm>
        </p:grpSpPr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60EAD860-ED25-4AE8-AAE3-E28D5F5B34CD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7F6CB2">
                <a:alpha val="7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A8BCE46-81DB-4092-A8AD-4311164D45BD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AED119B-D981-4A66-98C9-1EA8193FD3D2}"/>
              </a:ext>
            </a:extLst>
          </p:cNvPr>
          <p:cNvGrpSpPr/>
          <p:nvPr/>
        </p:nvGrpSpPr>
        <p:grpSpPr>
          <a:xfrm>
            <a:off x="3101783" y="4016200"/>
            <a:ext cx="358589" cy="477055"/>
            <a:chOff x="3070860" y="2698554"/>
            <a:chExt cx="470199" cy="625183"/>
          </a:xfrm>
        </p:grpSpPr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C12A3D72-AFAC-42E8-B6C1-DA58E4A82E79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FE004F">
                <a:alpha val="70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346130AA-B6E8-4C39-9668-C808BEC6FC21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A041E91-4C00-4F17-BB51-738A1181F7A9}"/>
              </a:ext>
            </a:extLst>
          </p:cNvPr>
          <p:cNvGrpSpPr/>
          <p:nvPr/>
        </p:nvGrpSpPr>
        <p:grpSpPr>
          <a:xfrm>
            <a:off x="3657597" y="2330835"/>
            <a:ext cx="358589" cy="477055"/>
            <a:chOff x="3070860" y="2698554"/>
            <a:chExt cx="470199" cy="625183"/>
          </a:xfrm>
        </p:grpSpPr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AC44722D-7F58-4587-9F2C-ADE52526EF4D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434C19">
                <a:alpha val="7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9997AA9F-F7A1-49E3-A0EF-1130DB5114DE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5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FAFB00FC-3660-4823-BE67-68C01F3A1098}"/>
              </a:ext>
            </a:extLst>
          </p:cNvPr>
          <p:cNvGrpSpPr/>
          <p:nvPr/>
        </p:nvGrpSpPr>
        <p:grpSpPr>
          <a:xfrm>
            <a:off x="4670609" y="2339799"/>
            <a:ext cx="358589" cy="477055"/>
            <a:chOff x="3070860" y="2698554"/>
            <a:chExt cx="470199" cy="625183"/>
          </a:xfrm>
        </p:grpSpPr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33AFB2D8-10A3-4F14-B6C2-9B1783D0C8FC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7F6C9F">
                <a:alpha val="7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D203B11-87B1-4FA0-AA38-EFAA63F590AF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3</a:t>
              </a:r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043FFA8E-A3FF-4D23-877F-5C26E8E777B3}"/>
              </a:ext>
            </a:extLst>
          </p:cNvPr>
          <p:cNvGrpSpPr/>
          <p:nvPr/>
        </p:nvGrpSpPr>
        <p:grpSpPr>
          <a:xfrm>
            <a:off x="9574303" y="3379704"/>
            <a:ext cx="358589" cy="477055"/>
            <a:chOff x="3070860" y="2698554"/>
            <a:chExt cx="470199" cy="625183"/>
          </a:xfrm>
        </p:grpSpPr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C4D63DB2-1DE4-4500-94FD-BA4B28A38CD3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434C19">
                <a:alpha val="7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5F05F860-C1D5-4639-9CE0-436345DD736E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5</a:t>
              </a:r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F737825E-D334-4446-BC36-D0E2F1338355}"/>
              </a:ext>
            </a:extLst>
          </p:cNvPr>
          <p:cNvGrpSpPr/>
          <p:nvPr/>
        </p:nvGrpSpPr>
        <p:grpSpPr>
          <a:xfrm>
            <a:off x="8328208" y="1954314"/>
            <a:ext cx="358589" cy="477055"/>
            <a:chOff x="3070860" y="2698554"/>
            <a:chExt cx="470199" cy="625183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A134AAC2-86C5-4D58-918B-3A0B2217E013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00617E">
                <a:alpha val="70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623FD208-F2BD-4FB8-A766-CE7D00480C5C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4</a:t>
              </a: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C6BF2B51-C2E2-46ED-B963-65AE0DE0C1E9}"/>
              </a:ext>
            </a:extLst>
          </p:cNvPr>
          <p:cNvGrpSpPr/>
          <p:nvPr/>
        </p:nvGrpSpPr>
        <p:grpSpPr>
          <a:xfrm>
            <a:off x="8059267" y="2761136"/>
            <a:ext cx="358589" cy="477055"/>
            <a:chOff x="3070860" y="2698554"/>
            <a:chExt cx="470199" cy="625183"/>
          </a:xfrm>
        </p:grpSpPr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3D81AF10-BC05-409D-8510-28A94BB4651B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105570">
                <a:alpha val="75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7D763F52-CD70-4FBC-9A0A-E5160A787F04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4</a:t>
              </a:r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2A902D88-9E8B-4697-9D05-962DDBA55B2E}"/>
              </a:ext>
            </a:extLst>
          </p:cNvPr>
          <p:cNvGrpSpPr/>
          <p:nvPr/>
        </p:nvGrpSpPr>
        <p:grpSpPr>
          <a:xfrm>
            <a:off x="9000562" y="2823889"/>
            <a:ext cx="358589" cy="477055"/>
            <a:chOff x="3070860" y="2698554"/>
            <a:chExt cx="470199" cy="625183"/>
          </a:xfrm>
        </p:grpSpPr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81DB5081-F1C2-4940-81D9-59F924988FAB}"/>
                </a:ext>
              </a:extLst>
            </p:cNvPr>
            <p:cNvSpPr/>
            <p:nvPr/>
          </p:nvSpPr>
          <p:spPr>
            <a:xfrm>
              <a:off x="3070860" y="2765628"/>
              <a:ext cx="470199" cy="461665"/>
            </a:xfrm>
            <a:prstGeom prst="ellipse">
              <a:avLst/>
            </a:prstGeom>
            <a:solidFill>
              <a:srgbClr val="FE004F">
                <a:alpha val="70000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C268F6E3-BD98-4464-BCF4-39CFBDD35693}"/>
                </a:ext>
              </a:extLst>
            </p:cNvPr>
            <p:cNvSpPr txBox="1"/>
            <p:nvPr/>
          </p:nvSpPr>
          <p:spPr>
            <a:xfrm flipH="1">
              <a:off x="3153145" y="2698554"/>
              <a:ext cx="326397" cy="625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b="1" dirty="0">
                  <a:solidFill>
                    <a:schemeClr val="bg1"/>
                  </a:solidFill>
                  <a:latin typeface="Comic Sans MS" panose="030F0702030302020204" pitchFamily="66" charset="0"/>
                </a:rPr>
                <a:t>2</a:t>
              </a:r>
            </a:p>
          </p:txBody>
        </p:sp>
      </p:grpSp>
      <p:sp>
        <p:nvSpPr>
          <p:cNvPr id="133" name="Rectangle 132">
            <a:extLst>
              <a:ext uri="{FF2B5EF4-FFF2-40B4-BE49-F238E27FC236}">
                <a16:creationId xmlns:a16="http://schemas.microsoft.com/office/drawing/2014/main" id="{932ACFB8-9FE7-4A66-AC37-1439A83EA5A5}"/>
              </a:ext>
            </a:extLst>
          </p:cNvPr>
          <p:cNvSpPr/>
          <p:nvPr/>
        </p:nvSpPr>
        <p:spPr>
          <a:xfrm>
            <a:off x="239960" y="3128744"/>
            <a:ext cx="1568814" cy="1638721"/>
          </a:xfrm>
          <a:prstGeom prst="rect">
            <a:avLst/>
          </a:prstGeom>
          <a:solidFill>
            <a:srgbClr val="FE004F">
              <a:alpha val="50000"/>
            </a:srgbClr>
          </a:solidFill>
          <a:ln w="285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1F029B06-4BA7-4B90-BBE9-00D98F9A3610}"/>
              </a:ext>
            </a:extLst>
          </p:cNvPr>
          <p:cNvSpPr/>
          <p:nvPr/>
        </p:nvSpPr>
        <p:spPr>
          <a:xfrm>
            <a:off x="10352143" y="3128743"/>
            <a:ext cx="1568814" cy="1638721"/>
          </a:xfrm>
          <a:prstGeom prst="rect">
            <a:avLst/>
          </a:prstGeom>
          <a:solidFill>
            <a:srgbClr val="105570">
              <a:alpha val="50000"/>
            </a:srgbClr>
          </a:solidFill>
          <a:ln w="285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297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B573C560-5718-440D-8520-C352113E4B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89E3C41-8958-4E8C-AD64-F4E119400A00}"/>
              </a:ext>
            </a:extLst>
          </p:cNvPr>
          <p:cNvSpPr/>
          <p:nvPr/>
        </p:nvSpPr>
        <p:spPr>
          <a:xfrm>
            <a:off x="2956560" y="621792"/>
            <a:ext cx="1422400" cy="883920"/>
          </a:xfrm>
          <a:prstGeom prst="rect">
            <a:avLst/>
          </a:prstGeom>
          <a:solidFill>
            <a:srgbClr val="A52E26">
              <a:alpha val="80000"/>
            </a:srgb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FB0A5F3-CAD1-4F64-B971-3DA7BCBD98C7}"/>
              </a:ext>
            </a:extLst>
          </p:cNvPr>
          <p:cNvSpPr/>
          <p:nvPr/>
        </p:nvSpPr>
        <p:spPr>
          <a:xfrm>
            <a:off x="4669536" y="615696"/>
            <a:ext cx="1066800" cy="883920"/>
          </a:xfrm>
          <a:prstGeom prst="rect">
            <a:avLst/>
          </a:prstGeom>
          <a:solidFill>
            <a:srgbClr val="A52E26">
              <a:alpha val="80000"/>
            </a:srgb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1A56F59-E586-4437-AD59-6AA30025FC0D}"/>
              </a:ext>
            </a:extLst>
          </p:cNvPr>
          <p:cNvSpPr/>
          <p:nvPr/>
        </p:nvSpPr>
        <p:spPr>
          <a:xfrm>
            <a:off x="5846064" y="627888"/>
            <a:ext cx="1176528" cy="883920"/>
          </a:xfrm>
          <a:prstGeom prst="rect">
            <a:avLst/>
          </a:prstGeom>
          <a:solidFill>
            <a:srgbClr val="A52E26">
              <a:alpha val="80000"/>
            </a:srgb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8083CC5-1FD2-4D6A-B8A9-3012CB5E3123}"/>
              </a:ext>
            </a:extLst>
          </p:cNvPr>
          <p:cNvSpPr/>
          <p:nvPr/>
        </p:nvSpPr>
        <p:spPr>
          <a:xfrm>
            <a:off x="7162800" y="633984"/>
            <a:ext cx="914400" cy="883920"/>
          </a:xfrm>
          <a:prstGeom prst="rect">
            <a:avLst/>
          </a:prstGeom>
          <a:solidFill>
            <a:srgbClr val="A52E26">
              <a:alpha val="80000"/>
            </a:srgb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8F72BEA-9E19-480E-8AB5-BDAFA836BA24}"/>
              </a:ext>
            </a:extLst>
          </p:cNvPr>
          <p:cNvSpPr/>
          <p:nvPr/>
        </p:nvSpPr>
        <p:spPr>
          <a:xfrm>
            <a:off x="8193024" y="646176"/>
            <a:ext cx="1377696" cy="883920"/>
          </a:xfrm>
          <a:prstGeom prst="rect">
            <a:avLst/>
          </a:prstGeom>
          <a:solidFill>
            <a:srgbClr val="A52E26">
              <a:alpha val="80000"/>
            </a:srgb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6FA896F-B084-4AB2-B726-95457085F259}"/>
              </a:ext>
            </a:extLst>
          </p:cNvPr>
          <p:cNvSpPr/>
          <p:nvPr/>
        </p:nvSpPr>
        <p:spPr>
          <a:xfrm>
            <a:off x="9797999" y="2404322"/>
            <a:ext cx="892861" cy="2289598"/>
          </a:xfrm>
          <a:prstGeom prst="rect">
            <a:avLst/>
          </a:prstGeom>
          <a:solidFill>
            <a:srgbClr val="A52E26">
              <a:alpha val="80000"/>
            </a:srgb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311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1500EFA-CF9F-4236-865B-987C0A5915C7}"/>
              </a:ext>
            </a:extLst>
          </p:cNvPr>
          <p:cNvSpPr/>
          <p:nvPr/>
        </p:nvSpPr>
        <p:spPr>
          <a:xfrm>
            <a:off x="2985134" y="316991"/>
            <a:ext cx="6406515" cy="6055233"/>
          </a:xfrm>
          <a:prstGeom prst="rect">
            <a:avLst/>
          </a:prstGeom>
          <a:solidFill>
            <a:srgbClr val="A52E26">
              <a:alpha val="60000"/>
            </a:srgb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750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15446</TotalTime>
  <Words>20</Words>
  <Application>Microsoft Office PowerPoint</Application>
  <PresentationFormat>Widescreen</PresentationFormat>
  <Paragraphs>20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Comic Sans MS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Israt Tasnim Esha</cp:lastModifiedBy>
  <cp:revision>494</cp:revision>
  <dcterms:created xsi:type="dcterms:W3CDTF">2022-12-09T15:33:44Z</dcterms:created>
  <dcterms:modified xsi:type="dcterms:W3CDTF">2024-07-10T15:01:53Z</dcterms:modified>
</cp:coreProperties>
</file>